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63" r:id="rId16"/>
    <p:sldId id="269" r:id="rId17"/>
    <p:sldId id="271" r:id="rId18"/>
    <p:sldId id="270" r:id="rId19"/>
    <p:sldId id="262" r:id="rId20"/>
    <p:sldId id="267" r:id="rId21"/>
    <p:sldId id="268" r:id="rId22"/>
  </p:sldIdLst>
  <p:sldSz cx="12192000" cy="6858000"/>
  <p:notesSz cx="6858000" cy="9144000"/>
  <p:embeddedFontLst>
    <p:embeddedFont>
      <p:font typeface="Dreaming Outloud Pro" panose="03050502040302030504" pitchFamily="66" charset="0"/>
      <p:regular r:id="rId23"/>
      <p:italic r:id="rId24"/>
    </p:embeddedFont>
    <p:embeddedFont>
      <p:font typeface="Kaushan Script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66" y="72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Mother's love is the purest form of love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World, and Mother is the greatest blessing for a child by God. “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2850864" y="2459504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13" name="TextBox 912">
            <a:extLst>
              <a:ext uri="{FF2B5EF4-FFF2-40B4-BE49-F238E27FC236}">
                <a16:creationId xmlns:a16="http://schemas.microsoft.com/office/drawing/2014/main" id="{6100A780-E3B8-A0C3-A15E-4663D1051DC3}"/>
              </a:ext>
            </a:extLst>
          </p:cNvPr>
          <p:cNvSpPr txBox="1"/>
          <p:nvPr/>
        </p:nvSpPr>
        <p:spPr>
          <a:xfrm>
            <a:off x="5408953" y="4407605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IN" dirty="0"/>
              <a:t>— Adam</a:t>
            </a:r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366203" y="765779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Backstory cont.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46838" y="4490379"/>
            <a:ext cx="995428" cy="1024680"/>
            <a:chOff x="12692073" y="3326770"/>
            <a:chExt cx="579298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12" name="TextBox 711">
            <a:extLst>
              <a:ext uri="{FF2B5EF4-FFF2-40B4-BE49-F238E27FC236}">
                <a16:creationId xmlns:a16="http://schemas.microsoft.com/office/drawing/2014/main" id="{4E08901B-610D-EA2A-0D28-5DDD7DD3EEED}"/>
              </a:ext>
            </a:extLst>
          </p:cNvPr>
          <p:cNvSpPr txBox="1"/>
          <p:nvPr/>
        </p:nvSpPr>
        <p:spPr>
          <a:xfrm>
            <a:off x="1481594" y="5662241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New-born's</a:t>
            </a:r>
          </a:p>
        </p:txBody>
      </p: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2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1" y="3432163"/>
              <a:ext cx="975282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1231389" y="2143580"/>
            <a:ext cx="2488198" cy="1783252"/>
            <a:chOff x="1242462" y="2056102"/>
            <a:chExt cx="2488198" cy="17832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242462" y="2488791"/>
              <a:ext cx="2488198" cy="135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8267210" y="2143580"/>
            <a:ext cx="2488198" cy="1177498"/>
            <a:chOff x="1395807" y="2056102"/>
            <a:chExt cx="2488198" cy="1177498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976105" y="2056102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70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437</Words>
  <Application>Microsoft Office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Rubik</vt:lpstr>
      <vt:lpstr>Dreaming Outloud Pro</vt:lpstr>
      <vt:lpstr>Open Sans</vt:lpstr>
      <vt:lpstr>Calibri</vt:lpstr>
      <vt:lpstr>Arial</vt:lpstr>
      <vt:lpstr>Kaushan Script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James Forrest</cp:lastModifiedBy>
  <cp:revision>3</cp:revision>
  <dcterms:created xsi:type="dcterms:W3CDTF">2022-08-24T11:23:45Z</dcterms:created>
  <dcterms:modified xsi:type="dcterms:W3CDTF">2024-04-19T00:35:46Z</dcterms:modified>
</cp:coreProperties>
</file>